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6" r:id="rId3"/>
    <p:sldId id="257" r:id="rId5"/>
    <p:sldId id="258" r:id="rId6"/>
    <p:sldId id="266" r:id="rId7"/>
    <p:sldId id="285" r:id="rId8"/>
    <p:sldId id="279" r:id="rId9"/>
    <p:sldId id="280" r:id="rId10"/>
    <p:sldId id="286" r:id="rId11"/>
    <p:sldId id="281" r:id="rId12"/>
    <p:sldId id="282" r:id="rId13"/>
    <p:sldId id="287" r:id="rId14"/>
    <p:sldId id="290" r:id="rId15"/>
    <p:sldId id="288" r:id="rId16"/>
    <p:sldId id="289" r:id="rId17"/>
    <p:sldId id="291" r:id="rId18"/>
    <p:sldId id="292" r:id="rId19"/>
    <p:sldId id="293" r:id="rId20"/>
    <p:sldId id="29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ABB6"/>
    <a:srgbClr val="FFFFFF"/>
    <a:srgbClr val="4A6C78"/>
    <a:srgbClr val="8EACB7"/>
    <a:srgbClr val="F0F0F0"/>
    <a:srgbClr val="648FA0"/>
    <a:srgbClr val="4D7D91"/>
    <a:srgbClr val="FEFFFF"/>
    <a:srgbClr val="DCDCD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23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604020202090204" pitchFamily="34" charset="0"/>
                <a:ea typeface="Arial" panose="020B0604020202090204" pitchFamily="34" charset="0"/>
              </a:rPr>
            </a:fld>
            <a:endParaRPr lang="zh-CN" altLang="en-US" smtClean="0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604020202090204" pitchFamily="34" charset="0"/>
                <a:ea typeface="Arial" panose="020B0604020202090204" pitchFamily="34" charset="0"/>
              </a:rPr>
            </a:fld>
            <a:endParaRPr lang="zh-CN" altLang="en-US" smtClean="0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rial" panose="020B060402020209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Arial" panose="020B0604020202090204" pitchFamily="34" charset="0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90204" pitchFamily="34" charset="0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90204" pitchFamily="34" charset="0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90204" pitchFamily="34" charset="0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90204" pitchFamily="34" charset="0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9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0.xml"/><Relationship Id="rId3" Type="http://schemas.openxmlformats.org/officeDocument/2006/relationships/image" Target="../media/image12.png"/><Relationship Id="rId2" Type="http://schemas.openxmlformats.org/officeDocument/2006/relationships/tags" Target="../tags/tag79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3.xml"/><Relationship Id="rId3" Type="http://schemas.openxmlformats.org/officeDocument/2006/relationships/image" Target="../media/image13.png"/><Relationship Id="rId2" Type="http://schemas.openxmlformats.org/officeDocument/2006/relationships/tags" Target="../tags/tag8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4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7.xml"/><Relationship Id="rId3" Type="http://schemas.openxmlformats.org/officeDocument/2006/relationships/image" Target="../media/image17.png"/><Relationship Id="rId2" Type="http://schemas.openxmlformats.org/officeDocument/2006/relationships/tags" Target="../tags/tag86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8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9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8.xml"/><Relationship Id="rId3" Type="http://schemas.openxmlformats.org/officeDocument/2006/relationships/image" Target="../media/image4.png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Relationship Id="rId3" Type="http://schemas.openxmlformats.org/officeDocument/2006/relationships/image" Target="../media/image7.png"/><Relationship Id="rId2" Type="http://schemas.openxmlformats.org/officeDocument/2006/relationships/tags" Target="../tags/tag7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6.xml"/><Relationship Id="rId3" Type="http://schemas.openxmlformats.org/officeDocument/2006/relationships/image" Target="../media/image11.png"/><Relationship Id="rId2" Type="http://schemas.openxmlformats.org/officeDocument/2006/relationships/tags" Target="../tags/tag75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8" name="副标题 7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636520" y="4629785"/>
            <a:ext cx="8376285" cy="607695"/>
          </a:xfrm>
        </p:spPr>
        <p:txBody>
          <a:bodyPr/>
          <a:lstStyle/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</a:rPr>
              <a:t>Student: Shukirillaev Mukhammad Sodik Sherzodbek Ugli          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150110" y="2204720"/>
            <a:ext cx="7919720" cy="1008000"/>
          </a:xfrm>
          <a:prstGeom prst="roundRect">
            <a:avLst/>
          </a:prstGeom>
          <a:solidFill>
            <a:srgbClr val="FE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515553" y="2272665"/>
            <a:ext cx="7160895" cy="972000"/>
          </a:xfrm>
        </p:spPr>
        <p:txBody>
          <a:bodyPr/>
          <a:lstStyle/>
          <a:p>
            <a:r>
              <a:rPr lang="en-US" altLang="zh-CN" sz="5200">
                <a:gradFill>
                  <a:gsLst>
                    <a:gs pos="0">
                      <a:srgbClr val="4A6C78"/>
                    </a:gs>
                    <a:gs pos="100000">
                      <a:srgbClr val="648FA0"/>
                    </a:gs>
                  </a:gsLst>
                  <a:lin ang="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Assignment-3</a:t>
            </a:r>
            <a:endParaRPr lang="en-US" altLang="zh-CN" sz="5200">
              <a:gradFill>
                <a:gsLst>
                  <a:gs pos="0">
                    <a:srgbClr val="4A6C78"/>
                  </a:gs>
                  <a:gs pos="100000">
                    <a:srgbClr val="648FA0"/>
                  </a:gs>
                </a:gsLst>
                <a:lin ang="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2052130" y="774700"/>
            <a:ext cx="8136000" cy="8115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1200"/>
              </a:spcBef>
              <a:buClr>
                <a:schemeClr val="accent6"/>
              </a:buClr>
              <a:defRPr sz="1400">
                <a:latin typeface="Arial" panose="020B0604020202090204" pitchFamily="34" charset="0"/>
                <a:ea typeface="Open Sans" panose="020B0606030504020204" pitchFamily="34" charset="0"/>
                <a:cs typeface="Arial" panose="020B0604020202090204" pitchFamily="34" charset="0"/>
              </a:defRPr>
            </a:lvl1pPr>
          </a:lstStyle>
          <a:p>
            <a:pPr algn="ctr"/>
            <a:r>
              <a:rPr lang="en-US" altLang="zh-CN" sz="3600" dirty="0">
                <a:solidFill>
                  <a:schemeClr val="bg1"/>
                </a:solidFill>
                <a:ea typeface="Arial" panose="020B0604020202090204" pitchFamily="34" charset="0"/>
              </a:rPr>
              <a:t>Web Programming</a:t>
            </a:r>
            <a:endParaRPr lang="en-US" altLang="zh-CN" sz="3600" dirty="0">
              <a:solidFill>
                <a:schemeClr val="bg1"/>
              </a:solidFill>
              <a:ea typeface="Arial" panose="020B0604020202090204" pitchFamily="34" charset="0"/>
            </a:endParaRPr>
          </a:p>
        </p:txBody>
      </p:sp>
      <p:pic>
        <p:nvPicPr>
          <p:cNvPr id="3" name="图片 2" descr="公司"/>
          <p:cNvPicPr>
            <a:picLocks noChangeAspect="1"/>
          </p:cNvPicPr>
          <p:nvPr/>
        </p:nvPicPr>
        <p:blipFill>
          <a:blip r:embed="rId5">
            <a:lum bright="100000"/>
          </a:blip>
          <a:stretch>
            <a:fillRect/>
          </a:stretch>
        </p:blipFill>
        <p:spPr>
          <a:xfrm>
            <a:off x="2348230" y="5385435"/>
            <a:ext cx="288000" cy="288000"/>
          </a:xfrm>
          <a:prstGeom prst="rect">
            <a:avLst/>
          </a:prstGeom>
        </p:spPr>
      </p:pic>
      <p:pic>
        <p:nvPicPr>
          <p:cNvPr id="4" name="图片 3" descr="人"/>
          <p:cNvPicPr>
            <a:picLocks noChangeAspect="1"/>
          </p:cNvPicPr>
          <p:nvPr/>
        </p:nvPicPr>
        <p:blipFill>
          <a:blip r:embed="rId6">
            <a:lum bright="100000"/>
          </a:blip>
          <a:stretch>
            <a:fillRect/>
          </a:stretch>
        </p:blipFill>
        <p:spPr>
          <a:xfrm>
            <a:off x="2312670" y="4745355"/>
            <a:ext cx="324000" cy="324000"/>
          </a:xfrm>
          <a:prstGeom prst="rect">
            <a:avLst/>
          </a:prstGeom>
        </p:spPr>
      </p:pic>
      <p:sp>
        <p:nvSpPr>
          <p:cNvPr id="5" name="副标题 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2636520" y="5262245"/>
            <a:ext cx="7731760" cy="704215"/>
          </a:xfrm>
          <a:prstGeom prst="rect">
            <a:avLst/>
          </a:prstGeom>
        </p:spPr>
        <p:txBody>
          <a:bodyPr vert="horz" lIns="101600" tIns="38100" rIns="76200" bIns="381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8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</a:rPr>
              <a:t>Department:Computer Engineering</a:t>
            </a:r>
            <a:endParaRPr lang="en-US" altLang="zh-CN" sz="2000">
              <a:solidFill>
                <a:schemeClr val="bg1"/>
              </a:solidFill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altLang="zh-CN" sz="2600" b="1" dirty="0">
                <a:solidFill>
                  <a:schemeClr val="bg1"/>
                </a:solidFill>
                <a:effectLst/>
                <a:latin typeface="Arial" panose="020B0604020202090204" pitchFamily="34" charset="0"/>
                <a:ea typeface="Arial" panose="020B0604020202090204" pitchFamily="34" charset="0"/>
              </a:rPr>
              <a:t>Result</a:t>
            </a:r>
            <a:endParaRPr lang="en-US" altLang="zh-CN" sz="2600" b="1" dirty="0">
              <a:solidFill>
                <a:schemeClr val="bg1"/>
              </a:solidFill>
              <a:effectLst/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380365" y="4882515"/>
            <a:ext cx="114966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/>
            <a:r>
              <a:rPr lang="en-US" altLang="en-US" sz="2000" b="1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&lt;tr&gt; tags: 4</a:t>
            </a:r>
            <a:endParaRPr lang="en-US" altLang="en-US" sz="2000" b="1" dirty="0">
              <a:solidFill>
                <a:schemeClr val="tx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  <a:p>
            <a:pPr indent="457200" algn="l"/>
            <a:r>
              <a:rPr lang="en-US" altLang="en-US" sz="2000" b="1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&lt;th&gt; tags: 3</a:t>
            </a:r>
            <a:endParaRPr lang="en-US" altLang="en-US" sz="2000" b="1" dirty="0">
              <a:solidFill>
                <a:schemeClr val="tx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  <a:p>
            <a:pPr indent="457200" algn="l"/>
            <a:r>
              <a:rPr lang="en-US" altLang="en-US" sz="2000" b="1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&lt;td&gt; tags: 6</a:t>
            </a:r>
            <a:endParaRPr lang="en-US" altLang="en-US" sz="2000" b="1" dirty="0">
              <a:solidFill>
                <a:schemeClr val="tx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065" y="-13500"/>
            <a:ext cx="12240000" cy="6885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813" y="643890"/>
            <a:ext cx="6458585" cy="972185"/>
          </a:xfrm>
        </p:spPr>
        <p:txBody>
          <a:bodyPr/>
          <a:p>
            <a:r>
              <a:rPr lang="en-US" altLang="zh-CN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Question 4:</a:t>
            </a:r>
            <a:endParaRPr lang="en-US" altLang="zh-CN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Picture 2" descr="Screenshot 2025-04-10 at 9.46.57 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" y="2942590"/>
            <a:ext cx="11739245" cy="9721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7478" y="76835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Answer:</a:t>
            </a:r>
            <a:endParaRPr lang="en-US" altLang="zh-CN" sz="6000" b="1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277495" y="2043430"/>
            <a:ext cx="114966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/>
            <a:r>
              <a:rPr lang="en-US" altLang="en-US" sz="2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HTML tables are used to neatly organize and display data on a website. They’re really helpful for showing things like schedules, price lists, or any kind of information in rows and columns. This makes it easier for people to read and compare the data.</a:t>
            </a:r>
            <a:endParaRPr lang="en-US" altLang="en-US" sz="2000" b="1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065" y="-13500"/>
            <a:ext cx="12240000" cy="6885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813" y="643890"/>
            <a:ext cx="6458585" cy="972185"/>
          </a:xfrm>
        </p:spPr>
        <p:txBody>
          <a:bodyPr/>
          <a:p>
            <a:r>
              <a:rPr lang="en-US" altLang="zh-CN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Question 5:</a:t>
            </a:r>
            <a:endParaRPr lang="en-US" altLang="zh-CN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Picture 1" descr="Screenshot 2025-04-10 at 9.48.55 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75" y="2164080"/>
            <a:ext cx="9975850" cy="42589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7478" y="76835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Code:</a:t>
            </a:r>
            <a:endParaRPr lang="en-US" altLang="zh-CN" sz="6000" b="1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4" name="Picture 3" descr="Screenshot 2025-04-10 at 10.54.06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45" y="1091565"/>
            <a:ext cx="3632835" cy="554799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017770" y="3612515"/>
            <a:ext cx="14370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Picture 5" descr="Screenshot 2025-04-10 at 11.18.04 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165" y="952500"/>
            <a:ext cx="3912870" cy="56870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altLang="zh-CN" sz="2600" b="1" dirty="0">
                <a:solidFill>
                  <a:schemeClr val="bg1"/>
                </a:solidFill>
                <a:effectLst/>
                <a:latin typeface="Arial" panose="020B0604020202090204" pitchFamily="34" charset="0"/>
                <a:ea typeface="Arial" panose="020B0604020202090204" pitchFamily="34" charset="0"/>
              </a:rPr>
              <a:t>Result</a:t>
            </a:r>
            <a:endParaRPr lang="en-US" altLang="zh-CN" sz="2600" b="1" dirty="0">
              <a:solidFill>
                <a:schemeClr val="bg1"/>
              </a:solidFill>
              <a:effectLst/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3" name="Picture 2" descr="Screenshot 2025-04-10 at 11.19.13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925" y="2041525"/>
            <a:ext cx="6027420" cy="24593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065" y="-13500"/>
            <a:ext cx="12240000" cy="6885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813" y="643890"/>
            <a:ext cx="6458585" cy="972185"/>
          </a:xfrm>
        </p:spPr>
        <p:txBody>
          <a:bodyPr/>
          <a:p>
            <a:r>
              <a:rPr lang="en-US" altLang="zh-CN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Question 6:</a:t>
            </a:r>
            <a:endParaRPr lang="en-US" altLang="zh-CN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Picture 2" descr="Screenshot 2025-04-10 at 11.25.18 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335" y="1616075"/>
            <a:ext cx="9939655" cy="49358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928" y="-71755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Code:</a:t>
            </a:r>
            <a:endParaRPr lang="en-US" altLang="zh-CN" sz="6000" b="1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3" name="Picture 2" descr="Screenshot 2025-04-10 at 12.28.32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880" y="846455"/>
            <a:ext cx="4262120" cy="5731510"/>
          </a:xfrm>
          <a:prstGeom prst="rect">
            <a:avLst/>
          </a:prstGeom>
        </p:spPr>
      </p:pic>
      <p:pic>
        <p:nvPicPr>
          <p:cNvPr id="7" name="Picture 6" descr="Screenshot 2025-04-10 at 12.28.49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440" y="1468755"/>
            <a:ext cx="5043805" cy="40474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altLang="zh-CN" sz="2600" b="1" dirty="0">
                <a:solidFill>
                  <a:schemeClr val="bg1"/>
                </a:solidFill>
                <a:effectLst/>
                <a:latin typeface="Arial" panose="020B0604020202090204" pitchFamily="34" charset="0"/>
                <a:ea typeface="Arial" panose="020B0604020202090204" pitchFamily="34" charset="0"/>
              </a:rPr>
              <a:t>Result</a:t>
            </a:r>
            <a:endParaRPr lang="en-US" altLang="zh-CN" sz="2600" b="1" dirty="0">
              <a:solidFill>
                <a:schemeClr val="bg1"/>
              </a:solidFill>
              <a:effectLst/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2" name="Picture 1" descr="Screenshot 2025-04-10 at 12.29.36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996950"/>
            <a:ext cx="10109200" cy="4864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813" y="643890"/>
            <a:ext cx="6458585" cy="972185"/>
          </a:xfrm>
        </p:spPr>
        <p:txBody>
          <a:bodyPr/>
          <a:p>
            <a:r>
              <a:rPr lang="en-US" altLang="zh-CN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Question 1:</a:t>
            </a:r>
            <a:endParaRPr lang="en-US" altLang="zh-CN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Picture 1" descr="Screenshot 2025-04-14 at 12.13.15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10" y="1780540"/>
            <a:ext cx="10787380" cy="4470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7478" y="76835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Code:</a:t>
            </a:r>
            <a:endParaRPr lang="en-US" altLang="zh-CN" sz="6000" b="1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4" name="Picture 3" descr="Screenshot 2025-04-14 at 12.22.44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091565"/>
            <a:ext cx="7797800" cy="5270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altLang="zh-CN" sz="2600" b="1" dirty="0">
                <a:solidFill>
                  <a:schemeClr val="bg1"/>
                </a:solidFill>
                <a:effectLst/>
                <a:latin typeface="Arial" panose="020B0604020202090204" pitchFamily="34" charset="0"/>
                <a:ea typeface="Arial" panose="020B0604020202090204" pitchFamily="34" charset="0"/>
              </a:rPr>
              <a:t>Result</a:t>
            </a:r>
            <a:endParaRPr lang="en-US" altLang="zh-CN" sz="2600" b="1" dirty="0">
              <a:solidFill>
                <a:schemeClr val="bg1"/>
              </a:solidFill>
              <a:effectLst/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3" name="Picture 2" descr="Screenshot 2025-04-14 at 12.22.24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695" y="1193165"/>
            <a:ext cx="7264400" cy="4724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813" y="643890"/>
            <a:ext cx="6458585" cy="972185"/>
          </a:xfrm>
        </p:spPr>
        <p:txBody>
          <a:bodyPr/>
          <a:p>
            <a:r>
              <a:rPr lang="en-US" altLang="zh-CN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Question 2:</a:t>
            </a:r>
            <a:endParaRPr lang="en-US" altLang="zh-CN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Picture 2" descr="Screenshot 2025-04-14 at 12.23.14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1816735"/>
            <a:ext cx="8439150" cy="44723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7478" y="76835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Code:</a:t>
            </a:r>
            <a:endParaRPr lang="en-US" altLang="zh-CN" sz="6000" b="1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5" name="Picture 4" descr="Screenshot 2025-04-14 at 12.58.05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5" y="1091565"/>
            <a:ext cx="4751705" cy="5201285"/>
          </a:xfrm>
          <a:prstGeom prst="rect">
            <a:avLst/>
          </a:prstGeom>
        </p:spPr>
      </p:pic>
      <p:pic>
        <p:nvPicPr>
          <p:cNvPr id="6" name="Picture 5" descr="Screenshot 2025-04-14 at 12.58.44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80" y="1758950"/>
            <a:ext cx="5232400" cy="33394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altLang="zh-CN" sz="2600" b="1" dirty="0">
                <a:solidFill>
                  <a:schemeClr val="bg1"/>
                </a:solidFill>
                <a:effectLst/>
                <a:latin typeface="Arial" panose="020B0604020202090204" pitchFamily="34" charset="0"/>
                <a:ea typeface="Arial" panose="020B0604020202090204" pitchFamily="34" charset="0"/>
              </a:rPr>
              <a:t>Result</a:t>
            </a:r>
            <a:endParaRPr lang="en-US" altLang="zh-CN" sz="2600" b="1" dirty="0">
              <a:solidFill>
                <a:schemeClr val="bg1"/>
              </a:solidFill>
              <a:effectLst/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2" name="Picture 1" descr="Screenshot 2025-04-14 at 12.57.20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15" y="932815"/>
            <a:ext cx="5404485" cy="55829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本框 1"/>
          <p:cNvSpPr txBox="1"/>
          <p:nvPr/>
        </p:nvSpPr>
        <p:spPr>
          <a:xfrm>
            <a:off x="6645275" y="932815"/>
            <a:ext cx="5128895" cy="505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pPr indent="457200" algn="l"/>
            <a:r>
              <a:rPr lang="en-US" altLang="en-US" sz="2000" b="1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1. Full Name -&gt; input type “text”</a:t>
            </a:r>
            <a:endParaRPr lang="en-US" altLang="en-US" sz="2000" b="1" dirty="0">
              <a:solidFill>
                <a:schemeClr val="tx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  <a:p>
            <a:pPr indent="457200" algn="l"/>
            <a:endParaRPr lang="en-US" altLang="en-US" sz="2000" b="1" dirty="0">
              <a:solidFill>
                <a:schemeClr val="tx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  <a:p>
            <a:pPr indent="457200" algn="l"/>
            <a:r>
              <a:rPr lang="en-US" altLang="en-US" sz="2000" b="1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2. Email -&gt; input type “email”</a:t>
            </a:r>
            <a:endParaRPr lang="en-US" altLang="en-US" sz="2000" b="1" dirty="0">
              <a:solidFill>
                <a:schemeClr val="tx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  <a:p>
            <a:pPr indent="457200" algn="l"/>
            <a:endParaRPr lang="en-US" altLang="en-US" sz="2000" b="1" dirty="0">
              <a:solidFill>
                <a:schemeClr val="tx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  <a:p>
            <a:pPr indent="457200" algn="l"/>
            <a:r>
              <a:rPr lang="en-US" altLang="en-US" sz="2000" b="1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3. Password -&gt; input type “password”</a:t>
            </a:r>
            <a:endParaRPr lang="en-US" altLang="en-US" sz="2000" b="1" dirty="0">
              <a:solidFill>
                <a:schemeClr val="tx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  <a:p>
            <a:pPr indent="457200" algn="l"/>
            <a:endParaRPr lang="en-US" altLang="en-US" sz="2000" b="1" dirty="0">
              <a:solidFill>
                <a:schemeClr val="tx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  <a:p>
            <a:pPr indent="457200" algn="l"/>
            <a:r>
              <a:rPr lang="en-US" altLang="en-US" sz="2000" b="1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4. Date of Birth -&gt;</a:t>
            </a:r>
            <a:endParaRPr lang="en-US" altLang="en-US" sz="2000" b="1" dirty="0">
              <a:solidFill>
                <a:schemeClr val="tx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  <a:p>
            <a:pPr indent="457200" algn="l"/>
            <a:r>
              <a:rPr lang="en-US" altLang="en-US" sz="2000" b="1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input type “date”</a:t>
            </a:r>
            <a:endParaRPr lang="en-US" altLang="en-US" sz="2000" b="1" dirty="0">
              <a:solidFill>
                <a:schemeClr val="tx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  <a:p>
            <a:pPr indent="457200" algn="l"/>
            <a:endParaRPr lang="en-US" altLang="en-US" sz="2000" b="1" dirty="0">
              <a:solidFill>
                <a:schemeClr val="tx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  <a:p>
            <a:pPr indent="457200" algn="l"/>
            <a:r>
              <a:rPr lang="en-US" altLang="en-US" sz="2000" b="1" dirty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5. Adress -&gt; input type “text”</a:t>
            </a:r>
            <a:endParaRPr lang="en-US" altLang="en-US" sz="2000" b="1" dirty="0">
              <a:solidFill>
                <a:schemeClr val="tx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065" y="-13500"/>
            <a:ext cx="12240000" cy="6885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813" y="643890"/>
            <a:ext cx="6458585" cy="972185"/>
          </a:xfrm>
        </p:spPr>
        <p:txBody>
          <a:bodyPr/>
          <a:p>
            <a:r>
              <a:rPr lang="en-US" altLang="zh-CN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Question 3:</a:t>
            </a:r>
            <a:endParaRPr lang="en-US" altLang="zh-CN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Picture 3" descr="Screenshot 2025-04-14 at 1.04.04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5" y="1847215"/>
            <a:ext cx="10485120" cy="43561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7478" y="76835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Code:</a:t>
            </a:r>
            <a:endParaRPr lang="en-US" altLang="zh-CN" sz="6000" b="1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TEXT_PART_ID" val="1-b"/>
  <p:tag name="KSO_WM_UNIT_TEXT_PART_ID_V2" val="d-1-1"/>
  <p:tag name="ORIWIDTHHEIGHT" val="224.5,75.55"/>
</p:tagLst>
</file>

<file path=ppt/tags/tag65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7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704</Words>
  <Application>WPS Writer</Application>
  <PresentationFormat>宽屏</PresentationFormat>
  <Paragraphs>65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SimSun</vt:lpstr>
      <vt:lpstr>Wingdings</vt:lpstr>
      <vt:lpstr>Microsoft YaHei</vt:lpstr>
      <vt:lpstr>Arial Black</vt:lpstr>
      <vt:lpstr>Open Sans</vt:lpstr>
      <vt:lpstr>苹方-简</vt:lpstr>
      <vt:lpstr>Microsoft YaHei</vt:lpstr>
      <vt:lpstr>汉仪旗黑</vt:lpstr>
      <vt:lpstr>Arial Unicode MS</vt:lpstr>
      <vt:lpstr>SimSun</vt:lpstr>
      <vt:lpstr>宋体-简</vt:lpstr>
      <vt:lpstr>Office Theme</vt:lpstr>
      <vt:lpstr>Assignment-3</vt:lpstr>
      <vt:lpstr>Question 1:</vt:lpstr>
      <vt:lpstr>PowerPoint 演示文稿</vt:lpstr>
      <vt:lpstr>PowerPoint 演示文稿</vt:lpstr>
      <vt:lpstr>Question 2:</vt:lpstr>
      <vt:lpstr>PowerPoint 演示文稿</vt:lpstr>
      <vt:lpstr>PowerPoint 演示文稿</vt:lpstr>
      <vt:lpstr>Question 3:</vt:lpstr>
      <vt:lpstr>PowerPoint 演示文稿</vt:lpstr>
      <vt:lpstr>PowerPoint 演示文稿</vt:lpstr>
      <vt:lpstr>Question 4:</vt:lpstr>
      <vt:lpstr>PowerPoint 演示文稿</vt:lpstr>
      <vt:lpstr>Question 5:</vt:lpstr>
      <vt:lpstr>PowerPoint 演示文稿</vt:lpstr>
      <vt:lpstr>PowerPoint 演示文稿</vt:lpstr>
      <vt:lpstr>Question 6: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</dc:creator>
  <cp:lastModifiedBy>Muhammadsodiq Shukurillayev</cp:lastModifiedBy>
  <cp:revision>42</cp:revision>
  <dcterms:created xsi:type="dcterms:W3CDTF">2025-04-17T00:31:35Z</dcterms:created>
  <dcterms:modified xsi:type="dcterms:W3CDTF">2025-04-17T00:31:35Z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1033-6.12.2.8699</vt:lpwstr>
  </property>
  <property fmtid="{D5CDD505-2E9C-101B-9397-08002B2CF9AE}" pid="3" name="ICV">
    <vt:lpwstr>DB75C517BB1DC7EE4FCEF46756B48F78_43</vt:lpwstr>
  </property>
</Properties>
</file>